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0" y="-1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4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1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8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3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6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2F4B-3DC2-462B-9D94-C1C662664B0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EBD3-3B0A-4E9E-92EC-E2431B4EB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3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41104" y="1251739"/>
            <a:ext cx="65631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i="1" dirty="0" smtClean="0">
                <a:solidFill>
                  <a:schemeClr val="accent2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CERT 3 GUARANTEE - GOVERNMENT FUNDED </a:t>
            </a:r>
          </a:p>
          <a:p>
            <a:pPr algn="ctr"/>
            <a:r>
              <a:rPr lang="en-AU" b="1" i="1" dirty="0" smtClean="0">
                <a:solidFill>
                  <a:srgbClr val="FF0000"/>
                </a:solidFill>
              </a:rPr>
              <a:t>CERTIFICATE </a:t>
            </a:r>
            <a:r>
              <a:rPr lang="en-AU" b="1" i="1" dirty="0">
                <a:solidFill>
                  <a:srgbClr val="FF0000"/>
                </a:solidFill>
              </a:rPr>
              <a:t>III </a:t>
            </a:r>
            <a:r>
              <a:rPr lang="en-AU" b="1" i="1" dirty="0" smtClean="0">
                <a:solidFill>
                  <a:srgbClr val="FF0000"/>
                </a:solidFill>
              </a:rPr>
              <a:t>IN BUSINESS  </a:t>
            </a:r>
            <a:r>
              <a:rPr lang="en-AU" sz="1600" b="1" i="1" dirty="0">
                <a:solidFill>
                  <a:srgbClr val="FF0000"/>
                </a:solidFill>
              </a:rPr>
              <a:t/>
            </a:r>
            <a:br>
              <a:rPr lang="en-AU" sz="1600" b="1" i="1" dirty="0">
                <a:solidFill>
                  <a:srgbClr val="FF0000"/>
                </a:solidFill>
              </a:rPr>
            </a:br>
            <a:r>
              <a:rPr lang="en-AU" sz="1600" b="1" i="1" dirty="0" smtClean="0">
                <a:solidFill>
                  <a:schemeClr val="accent2"/>
                </a:solidFill>
              </a:rPr>
              <a:t> </a:t>
            </a:r>
            <a:endParaRPr lang="en-US" sz="1600" i="1" dirty="0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7964946"/>
            <a:ext cx="6858000" cy="11790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76" y="8313676"/>
            <a:ext cx="735015" cy="54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-1" y="2483768"/>
            <a:ext cx="6844121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/>
              <a:t>GET YOURSELF QUALIFIED</a:t>
            </a:r>
          </a:p>
          <a:p>
            <a:pPr algn="ctr"/>
            <a:r>
              <a:rPr lang="en-AU" sz="1200" b="1" dirty="0" smtClean="0"/>
              <a:t> </a:t>
            </a:r>
            <a:r>
              <a:rPr lang="en-AU" sz="1200" dirty="0" smtClean="0"/>
              <a:t>If </a:t>
            </a:r>
            <a:r>
              <a:rPr lang="en-AU" sz="1200" dirty="0"/>
              <a:t>you </a:t>
            </a:r>
            <a:r>
              <a:rPr lang="en-AU" sz="1200" dirty="0" smtClean="0"/>
              <a:t>are: </a:t>
            </a:r>
            <a:r>
              <a:rPr lang="en-AU" sz="1200" b="1" dirty="0"/>
              <a:t>looking for </a:t>
            </a:r>
            <a:r>
              <a:rPr lang="en-AU" sz="1200" b="1" dirty="0" smtClean="0"/>
              <a:t>work </a:t>
            </a:r>
            <a:r>
              <a:rPr lang="en-AU" sz="1200" b="1" u="sng" dirty="0" smtClean="0"/>
              <a:t>or</a:t>
            </a:r>
            <a:r>
              <a:rPr lang="en-AU" sz="1200" b="1" dirty="0" smtClean="0"/>
              <a:t> employed in a casual, part-time or full </a:t>
            </a:r>
            <a:r>
              <a:rPr lang="en-AU" sz="1200" b="1" dirty="0"/>
              <a:t>time </a:t>
            </a:r>
            <a:r>
              <a:rPr lang="en-AU" sz="1200" b="1" dirty="0" smtClean="0"/>
              <a:t>position</a:t>
            </a:r>
            <a:r>
              <a:rPr lang="en-AU" sz="1200" dirty="0" smtClean="0"/>
              <a:t>, </a:t>
            </a:r>
            <a:r>
              <a:rPr lang="en-AU" sz="1200" dirty="0"/>
              <a:t>the </a:t>
            </a:r>
            <a:r>
              <a:rPr lang="en-AU" sz="1200" dirty="0" smtClean="0"/>
              <a:t>Certificate </a:t>
            </a:r>
            <a:r>
              <a:rPr lang="en-AU" sz="1200" dirty="0"/>
              <a:t>3 Guarantee funding initiative means you can now study for a nationally recognised </a:t>
            </a:r>
            <a:r>
              <a:rPr lang="en-AU" sz="1200" dirty="0" smtClean="0"/>
              <a:t>Cert </a:t>
            </a:r>
            <a:r>
              <a:rPr lang="en-AU" sz="1200" dirty="0"/>
              <a:t>III in </a:t>
            </a:r>
            <a:r>
              <a:rPr lang="en-AU" sz="1200" dirty="0" smtClean="0"/>
              <a:t>Business.</a:t>
            </a:r>
          </a:p>
          <a:p>
            <a:pPr algn="ctr"/>
            <a:r>
              <a:rPr lang="en-AU" sz="1200" dirty="0" smtClean="0"/>
              <a:t> </a:t>
            </a:r>
            <a:r>
              <a:rPr lang="en-AU" sz="1200" dirty="0"/>
              <a:t>G</a:t>
            </a:r>
            <a:r>
              <a:rPr lang="en-AU" sz="1200" dirty="0" smtClean="0"/>
              <a:t>ain </a:t>
            </a:r>
            <a:r>
              <a:rPr lang="en-AU" sz="1200" dirty="0"/>
              <a:t>professional confidence</a:t>
            </a:r>
            <a:r>
              <a:rPr lang="en-AU" sz="1200" dirty="0" smtClean="0"/>
              <a:t>,</a:t>
            </a:r>
            <a:r>
              <a:rPr lang="en-AU" sz="1200" dirty="0"/>
              <a:t> boost your </a:t>
            </a:r>
            <a:r>
              <a:rPr lang="en-AU" sz="1200" dirty="0" smtClean="0"/>
              <a:t>business skills </a:t>
            </a:r>
            <a:r>
              <a:rPr lang="en-AU" sz="1200" dirty="0"/>
              <a:t>and increase your career </a:t>
            </a:r>
            <a:r>
              <a:rPr lang="en-AU" sz="1200" dirty="0" smtClean="0"/>
              <a:t>opportunities. </a:t>
            </a:r>
          </a:p>
          <a:p>
            <a:pPr algn="ctr"/>
            <a:r>
              <a:rPr lang="en-AU" sz="1200" dirty="0" smtClean="0"/>
              <a:t>With </a:t>
            </a:r>
            <a:r>
              <a:rPr lang="en-AU" sz="1200" dirty="0"/>
              <a:t>flexible course delivery, fully supported training sessions and </a:t>
            </a:r>
            <a:r>
              <a:rPr lang="en-AU" sz="1200" dirty="0" smtClean="0"/>
              <a:t>practical units, we will </a:t>
            </a:r>
            <a:r>
              <a:rPr lang="en-AU" sz="1200" dirty="0"/>
              <a:t>help you gain the advantage and get yourself </a:t>
            </a:r>
            <a:r>
              <a:rPr lang="en-AU" sz="1200" dirty="0" smtClean="0"/>
              <a:t>qualified. Don’t </a:t>
            </a:r>
            <a:r>
              <a:rPr lang="en-AU" sz="1200" dirty="0"/>
              <a:t>miss out – talk to us today</a:t>
            </a:r>
            <a:r>
              <a:rPr lang="en-AU" sz="1200" dirty="0" smtClean="0"/>
              <a:t>!</a:t>
            </a:r>
            <a:endParaRPr lang="en-AU" sz="1200" dirty="0"/>
          </a:p>
        </p:txBody>
      </p:sp>
      <p:sp>
        <p:nvSpPr>
          <p:cNvPr id="23" name="Rectangle 22"/>
          <p:cNvSpPr/>
          <p:nvPr/>
        </p:nvSpPr>
        <p:spPr>
          <a:xfrm>
            <a:off x="-27758" y="7730"/>
            <a:ext cx="5833022" cy="12517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          KICKSTART </a:t>
            </a:r>
            <a:r>
              <a:rPr lang="en-AU" sz="2800" b="1" dirty="0"/>
              <a:t>OR </a:t>
            </a:r>
            <a:r>
              <a:rPr lang="en-AU" sz="2800" b="1" dirty="0" smtClean="0"/>
              <a:t>ADVANCE</a:t>
            </a:r>
          </a:p>
          <a:p>
            <a:pPr algn="ctr"/>
            <a:r>
              <a:rPr lang="en-AU" sz="2800" b="1" dirty="0"/>
              <a:t> </a:t>
            </a:r>
            <a:r>
              <a:rPr lang="en-AU" sz="2800" b="1" dirty="0" smtClean="0"/>
              <a:t>           YOUR BUSINESS </a:t>
            </a:r>
            <a:r>
              <a:rPr lang="en-AU" sz="2800" b="1" dirty="0"/>
              <a:t>CAREER NOW</a:t>
            </a:r>
            <a:r>
              <a:rPr lang="en-AU" sz="2800" b="1" dirty="0" smtClean="0"/>
              <a:t>!</a:t>
            </a:r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88912" y="1590293"/>
            <a:ext cx="6615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AU" sz="1200" i="1" dirty="0" smtClean="0"/>
          </a:p>
          <a:p>
            <a:pPr algn="ctr"/>
            <a:r>
              <a:rPr lang="en-AU" sz="1200" i="1" dirty="0" smtClean="0"/>
              <a:t>Looking </a:t>
            </a:r>
            <a:r>
              <a:rPr lang="en-AU" sz="1200" i="1" dirty="0" smtClean="0"/>
              <a:t>for a </a:t>
            </a:r>
            <a:r>
              <a:rPr lang="en-AU" sz="1200" i="1" dirty="0"/>
              <a:t>career in </a:t>
            </a:r>
            <a:r>
              <a:rPr lang="en-AU" sz="1200" i="1" dirty="0" smtClean="0"/>
              <a:t>business? Are you a small business owner or start up business?</a:t>
            </a:r>
            <a:endParaRPr lang="en-AU" sz="1200" i="1" dirty="0"/>
          </a:p>
          <a:p>
            <a:pPr algn="ctr"/>
            <a:r>
              <a:rPr lang="en-AU" sz="1200" i="1" dirty="0"/>
              <a:t>Working in </a:t>
            </a:r>
            <a:r>
              <a:rPr lang="en-AU" sz="1200" i="1" dirty="0" smtClean="0"/>
              <a:t>business </a:t>
            </a:r>
            <a:r>
              <a:rPr lang="en-AU" sz="1200" i="1" dirty="0"/>
              <a:t>and want to take the next </a:t>
            </a:r>
            <a:r>
              <a:rPr lang="en-AU" sz="1200" i="1" dirty="0" smtClean="0"/>
              <a:t>step?</a:t>
            </a:r>
          </a:p>
          <a:p>
            <a:pPr algn="ctr"/>
            <a:r>
              <a:rPr lang="en-AU" sz="1200" i="1" dirty="0" smtClean="0"/>
              <a:t>Then a </a:t>
            </a:r>
            <a:r>
              <a:rPr lang="en-AU" sz="1200" b="1" i="1" dirty="0" smtClean="0"/>
              <a:t>Government funded BSB30112 Certificate III in Business </a:t>
            </a:r>
            <a:r>
              <a:rPr lang="en-AU" sz="1200" i="1" dirty="0" smtClean="0"/>
              <a:t>is for you.</a:t>
            </a:r>
            <a:endParaRPr lang="en-AU" sz="1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38" y="3779912"/>
            <a:ext cx="6863519" cy="175432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CERT 3 GUARANTEE – AM I ELIGIBLE FOR FUNDING?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You </a:t>
            </a:r>
            <a:r>
              <a:rPr lang="en-AU" sz="1200" dirty="0"/>
              <a:t>are 15 years of age or older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Have </a:t>
            </a:r>
            <a:r>
              <a:rPr lang="en-AU" sz="1200" dirty="0"/>
              <a:t>finished or left secondary school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Are </a:t>
            </a:r>
            <a:r>
              <a:rPr lang="en-AU" sz="1200" dirty="0"/>
              <a:t>unemployed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Are </a:t>
            </a:r>
            <a:r>
              <a:rPr lang="en-AU" sz="1200" dirty="0"/>
              <a:t>employed </a:t>
            </a:r>
            <a:r>
              <a:rPr lang="en-AU" sz="1200" dirty="0" smtClean="0"/>
              <a:t>in a  casual, part time or </a:t>
            </a:r>
            <a:r>
              <a:rPr lang="en-AU" sz="1200" dirty="0"/>
              <a:t>full time position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Are </a:t>
            </a:r>
            <a:r>
              <a:rPr lang="en-AU" sz="1200" dirty="0"/>
              <a:t>a Australian citizen or a New Zealand citizen permanently residing in </a:t>
            </a:r>
            <a:r>
              <a:rPr lang="en-AU" sz="1200" dirty="0" smtClean="0"/>
              <a:t>QLD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AU" sz="1200" dirty="0" smtClean="0"/>
              <a:t>Do </a:t>
            </a:r>
            <a:r>
              <a:rPr lang="en-AU" sz="1200" dirty="0"/>
              <a:t>not already hold or be currently studying for a Cert III or higher qualification. (This does not include qualifications undertaken whilst at secondary school</a:t>
            </a:r>
            <a:r>
              <a:rPr lang="en-AU" sz="1200" dirty="0" smtClean="0"/>
              <a:t>)</a:t>
            </a:r>
            <a:endParaRPr lang="en-AU" sz="1200" dirty="0" smtClean="0"/>
          </a:p>
          <a:p>
            <a:endParaRPr lang="en-A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238" y="5652120"/>
            <a:ext cx="6849762" cy="7386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solidFill>
                  <a:srgbClr val="FF0000"/>
                </a:solidFill>
              </a:rPr>
              <a:t>CERTIFICATE </a:t>
            </a:r>
            <a:r>
              <a:rPr lang="en-AU" sz="1400" b="1" dirty="0">
                <a:solidFill>
                  <a:srgbClr val="FF0000"/>
                </a:solidFill>
              </a:rPr>
              <a:t>III IN </a:t>
            </a:r>
            <a:r>
              <a:rPr lang="en-AU" sz="1400" b="1" dirty="0" smtClean="0">
                <a:solidFill>
                  <a:srgbClr val="FF0000"/>
                </a:solidFill>
              </a:rPr>
              <a:t>BUSINESS </a:t>
            </a:r>
            <a:r>
              <a:rPr lang="en-AU" sz="1400" b="1" dirty="0">
                <a:solidFill>
                  <a:srgbClr val="FF0000"/>
                </a:solidFill>
              </a:rPr>
              <a:t> </a:t>
            </a:r>
            <a:r>
              <a:rPr lang="en-AU" sz="1400" b="1" dirty="0" smtClean="0">
                <a:solidFill>
                  <a:srgbClr val="FF0000"/>
                </a:solidFill>
              </a:rPr>
              <a:t>- UPCOMING COURSES</a:t>
            </a:r>
          </a:p>
          <a:p>
            <a:pPr algn="ctr"/>
            <a:endParaRPr lang="en-AU" sz="1400" b="1" dirty="0"/>
          </a:p>
          <a:p>
            <a:pPr algn="ctr"/>
            <a:endParaRPr lang="en-AU" sz="1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908720" y="8134072"/>
            <a:ext cx="58550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</a:rPr>
              <a:t>DON’T MISS OUT! REGISTER NOW BY CONTACTING EKE or TARGET TRAINING</a:t>
            </a:r>
            <a:endParaRPr lang="en-AU" sz="1200" b="1" dirty="0">
              <a:solidFill>
                <a:schemeClr val="bg1"/>
              </a:solidFill>
            </a:endParaRPr>
          </a:p>
          <a:p>
            <a:r>
              <a:rPr lang="en-AU" sz="1200" b="1" dirty="0">
                <a:solidFill>
                  <a:schemeClr val="bg1"/>
                </a:solidFill>
              </a:rPr>
              <a:t>Richard Brown   </a:t>
            </a:r>
            <a:r>
              <a:rPr lang="en-AU" sz="1200" b="1" dirty="0" smtClean="0">
                <a:solidFill>
                  <a:schemeClr val="bg1"/>
                </a:solidFill>
              </a:rPr>
              <a:t>richard@eke.net.au                      </a:t>
            </a:r>
            <a:r>
              <a:rPr lang="en-AU" sz="1200" b="1" dirty="0" err="1">
                <a:solidFill>
                  <a:schemeClr val="bg1"/>
                </a:solidFill>
              </a:rPr>
              <a:t>Ph</a:t>
            </a:r>
            <a:r>
              <a:rPr lang="en-AU" sz="1200" b="1" dirty="0">
                <a:solidFill>
                  <a:schemeClr val="bg1"/>
                </a:solidFill>
              </a:rPr>
              <a:t>: 0401 494 </a:t>
            </a:r>
            <a:r>
              <a:rPr lang="en-AU" sz="1200" b="1" dirty="0" smtClean="0">
                <a:solidFill>
                  <a:schemeClr val="bg1"/>
                </a:solidFill>
              </a:rPr>
              <a:t>723 / 07 5492 1687</a:t>
            </a:r>
            <a:endParaRPr lang="en-AU" sz="1200" b="1" dirty="0">
              <a:solidFill>
                <a:schemeClr val="bg1"/>
              </a:solidFill>
            </a:endParaRPr>
          </a:p>
          <a:p>
            <a:endParaRPr lang="en-AU" sz="1200" b="1" dirty="0">
              <a:solidFill>
                <a:schemeClr val="bg1"/>
              </a:solidFill>
            </a:endParaRPr>
          </a:p>
          <a:p>
            <a:r>
              <a:rPr lang="en-AU" sz="1200" b="1" dirty="0">
                <a:solidFill>
                  <a:schemeClr val="bg1"/>
                </a:solidFill>
              </a:rPr>
              <a:t>This program is funded under the Queensland government’s Certificate III Guarantee</a:t>
            </a:r>
          </a:p>
          <a:p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54433" y="7730"/>
            <a:ext cx="1189687" cy="125173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6" descr="http://farm.esitevn.com/4064/Images/93/50d11da3-8e19-42e9-a4db-7f24b7dcae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9" name="Picture 2" descr="http://farm.esitevn.com/4064/Images/93/50d11da3-8e19-42e9-a4db-7f24b7dcae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1" y="6457200"/>
            <a:ext cx="2434645" cy="150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d1businesstraining.com.au/pic/3_pri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473" y="6448469"/>
            <a:ext cx="2172639" cy="152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Target\Desktop\flyer 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" y="6451412"/>
            <a:ext cx="2241578" cy="15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www.targettraining.com.au/template/tt_logo_ne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791" y="275758"/>
            <a:ext cx="1043295" cy="71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" descr="J000867 EKE logo colour - Copy - Cop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" y="275758"/>
            <a:ext cx="992880" cy="71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276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Jacinta</dc:creator>
  <cp:lastModifiedBy>Office-I5</cp:lastModifiedBy>
  <cp:revision>42</cp:revision>
  <cp:lastPrinted>2013-08-22T01:47:23Z</cp:lastPrinted>
  <dcterms:created xsi:type="dcterms:W3CDTF">2013-08-18T23:24:47Z</dcterms:created>
  <dcterms:modified xsi:type="dcterms:W3CDTF">2014-03-04T00:52:10Z</dcterms:modified>
</cp:coreProperties>
</file>